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DD5D-5959-4750-8E4D-A3B05C0E1658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566B-6923-4E22-904E-AC9D7CF231EA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DD5D-5959-4750-8E4D-A3B05C0E1658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566B-6923-4E22-904E-AC9D7CF231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DD5D-5959-4750-8E4D-A3B05C0E1658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566B-6923-4E22-904E-AC9D7CF231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DD5D-5959-4750-8E4D-A3B05C0E1658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566B-6923-4E22-904E-AC9D7CF231E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DD5D-5959-4750-8E4D-A3B05C0E1658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566B-6923-4E22-904E-AC9D7CF231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DD5D-5959-4750-8E4D-A3B05C0E1658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566B-6923-4E22-904E-AC9D7CF231E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DD5D-5959-4750-8E4D-A3B05C0E1658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566B-6923-4E22-904E-AC9D7CF231EA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DD5D-5959-4750-8E4D-A3B05C0E1658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566B-6923-4E22-904E-AC9D7CF231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DD5D-5959-4750-8E4D-A3B05C0E1658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566B-6923-4E22-904E-AC9D7CF231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DD5D-5959-4750-8E4D-A3B05C0E1658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566B-6923-4E22-904E-AC9D7CF231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DD5D-5959-4750-8E4D-A3B05C0E1658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566B-6923-4E22-904E-AC9D7CF231EA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B79DD5D-5959-4750-8E4D-A3B05C0E1658}" type="datetimeFigureOut">
              <a:rPr lang="cs-CZ" smtClean="0"/>
              <a:t>10.9.2013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EE566B-6923-4E22-904E-AC9D7CF231EA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ookfan-static.eu/images/cover/author/6/6/Frantisek-Nepil---w-180-h-null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06629"/>
            <a:ext cx="3528392" cy="5194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1200273" y="5296125"/>
            <a:ext cx="63834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8000" dirty="0" smtClean="0"/>
              <a:t>František Nepil</a:t>
            </a:r>
            <a:endParaRPr lang="cs-CZ" sz="8000" dirty="0"/>
          </a:p>
        </p:txBody>
      </p:sp>
    </p:spTree>
    <p:extLst>
      <p:ext uri="{BB962C8B-B14F-4D97-AF65-F5344CB8AC3E}">
        <p14:creationId xmlns:p14="http://schemas.microsoft.com/office/powerpoint/2010/main" val="994306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332656"/>
            <a:ext cx="79928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/>
              <a:t>P</a:t>
            </a:r>
            <a:r>
              <a:rPr lang="cs-CZ" sz="4000" dirty="0" smtClean="0"/>
              <a:t>sal do mnoha časopisů, pro děti a mládež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467544" y="2193001"/>
            <a:ext cx="79928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/>
              <a:t>Je autorem </a:t>
            </a:r>
            <a:r>
              <a:rPr lang="cs-CZ" sz="4000" b="1" dirty="0" smtClean="0"/>
              <a:t> scénářů a televizních pohádek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67544" y="3861048"/>
            <a:ext cx="78488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/>
              <a:t>Lidé ho měli rádi pro jeho optimismus a lidskost. Rozdával radost a smích, a proto se děti i dospělí těšili na jeho díla.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9631775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5724128" y="4860117"/>
            <a:ext cx="25058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400" i="1" dirty="0" smtClean="0"/>
              <a:t>Já </a:t>
            </a:r>
            <a:r>
              <a:rPr lang="cs-CZ" sz="4400" i="1" dirty="0" err="1" smtClean="0"/>
              <a:t>Baryk</a:t>
            </a:r>
            <a:r>
              <a:rPr lang="cs-CZ" sz="4400" dirty="0" smtClean="0"/>
              <a:t> </a:t>
            </a:r>
            <a:endParaRPr lang="cs-CZ" sz="4400" dirty="0" smtClean="0"/>
          </a:p>
        </p:txBody>
      </p:sp>
      <p:sp>
        <p:nvSpPr>
          <p:cNvPr id="5" name="Obdélník 4"/>
          <p:cNvSpPr/>
          <p:nvPr/>
        </p:nvSpPr>
        <p:spPr>
          <a:xfrm>
            <a:off x="231559" y="361215"/>
            <a:ext cx="485421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800" i="1" dirty="0" smtClean="0"/>
              <a:t>Makový mužíček</a:t>
            </a:r>
            <a:r>
              <a:rPr lang="cs-CZ" sz="4800" dirty="0" smtClean="0"/>
              <a:t> </a:t>
            </a:r>
            <a:endParaRPr lang="cs-CZ" sz="4800" dirty="0" smtClean="0"/>
          </a:p>
        </p:txBody>
      </p:sp>
      <p:pic>
        <p:nvPicPr>
          <p:cNvPr id="4098" name="Picture 2" descr="http://obalky.kosmas.cz/ArticleCovers/168651_b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88640"/>
            <a:ext cx="2947789" cy="4143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pvsp.eshop-zdarma.cz/shopy/pvsp.eshop-zdarma.cz/zbozi/88/132159896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559" y="1330610"/>
            <a:ext cx="4085737" cy="4186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8950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539552" y="515249"/>
            <a:ext cx="72474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800" i="1" dirty="0" err="1" smtClean="0"/>
              <a:t>Štuclinka</a:t>
            </a:r>
            <a:r>
              <a:rPr lang="cs-CZ" sz="4800" i="1" dirty="0" smtClean="0"/>
              <a:t> a </a:t>
            </a:r>
            <a:r>
              <a:rPr lang="cs-CZ" sz="4800" i="1" dirty="0" err="1" smtClean="0"/>
              <a:t>Zachumlánek</a:t>
            </a:r>
            <a:r>
              <a:rPr lang="cs-CZ" sz="4800" dirty="0" smtClean="0"/>
              <a:t> </a:t>
            </a:r>
            <a:endParaRPr lang="cs-CZ" sz="4800" dirty="0"/>
          </a:p>
        </p:txBody>
      </p:sp>
      <p:sp>
        <p:nvSpPr>
          <p:cNvPr id="4" name="AutoShape 2" descr="data:image/jpeg;base64,/9j/4AAQSkZJRgABAQAAAQABAAD/2wCEAAkGBxQTEhUUExQWFhUXGBgXGBQXGBkYHBwcGR8cHxkcIB0aHCogHR8lHxwfITIiJSkrLi4uGh8zODMsNygtLisBCgoKDg0OGxAQGzIkHyY0LC4vLDQvLCwsLywsLCwsLDQvLC8sLywsLCwsLCwsLDQ0LDQsLC8sLDQsLCwsLCwsLP/AABEIAQAAxQMBIgACEQEDEQH/xAAcAAABBQEBAQAAAAAAAAAAAAAFAAMEBgcCAQj/xABLEAACAgAFAgQDBQQGBgYLAAABAgMRAAQSITEFQQYTIlEyYXEHFEKBkSNSocEzYnKSsfAVc3SCsrMlNDU2w+EWFyQmQ1OiwsTR8f/EABoBAQADAQEBAAAAAAAAAAAAAAABAgQDBQb/xAAvEQACAgEDAgQEBwADAAAAAAAAAQIRAxIhMQRBEyJRYYGRoeEFFDJxwdHwI0Kx/9oADAMBAAIRAxEAPwDccLCwsADui9TM6sxiaMBtI1WLFA36lBsXpI3AIIs1ibNOq1qYC9hZq+/+G/5Y8zWYWNGdr0qLNAk/oBZxXukdW+9yhwjqEFHfb1WatWG9BbBGxBHscRqV0CyqwIBBsHgjDceYRmZVZSy1qUEErfFgcX88Qsvm1RvKZ12IVSWF2apDvu1b/Tt3MnLZGONmZFAZzbH3skn6bsTQ7sTycSCTiFEs/nMWKeTXpAvVfp57fvdzdrxRuaDhYAZzGZRK1sq2aFkDf88PYq2Z9bOWJti6jSfhVCezUDYVh6Sa53s0T6B1ZJ1bS+tkNMQrqNydPxKLsC9sRauiAthYWFiSSF1XNvGmqOIytdaQa7E80eSK9rIsgWRNwsVrO9aR3KiQhFJGlSdTkcn0+oLewrnngixWUlFWwzns+qbCmkI9KXv9T7L7t/OhgX/pSSORA7KysQrHTposaBG/GogUb55xFTPRoKVJAL7QSAE/3Nz88eHPRG7DVRBLRSAUbuyyVWx74k4SytvYteI+ZzscdeZIiXxqYLdc1ZwC8KZ0FpIlYMihWSiGAskMoI7Cga7attsDc0qJnJmMpsekqzWSCFdbvdVUsQKoe91jN1WZ4YakrNWKpl0ilVgGUhlPBBBB/MYZ6hnUhQu5oDbt3+u36nAjw01ySlTcZCGxxr9V18yum/lpwfIvFuny+LjU6q+xMo6XRxBKHVWHDAEWCNjuNjuMLMTBFZjdKCxoEmgL2A3J+Qw5hY7FSJ0vPrPEsqAhWurrsSLBUkEGrDAkEEEGjiXhYg9XilaOoW0vY3sA1e9EqwB/3T+XIAnYWI/T43WJBK2uQKA7gVqatzXzOFgB9ht7fPA7oXTmgQq8nmMatqYcAC6ZmNkizv3wSwsAQ+rTMsTFLL1SgVZPsL71eK39+WHL6miKEj+gW4wWbckbWGa7IPeySMGeuTMpBSyQr2o5ANev5VRAv3PtgRPllzcOmQsmiQ6GAVm1KCdtaEBa0tY5O1+9Z3penkEaXpSZkRZhGbQxtilg6ASKUuVZTe5IN9wDi3vGssWk2Udfcg0f44o+ayUkccMMLEEMLZ2aMlmBtgvqKhnYCuBp0gEFsWnworjKxeYzM9eotWxvcUAKA4rtxisFTewCGRyixIsaClW6H1Nn+J4Gw7Yj9am0wsa2PpJ2oBtidyPp9SO1nE4sP1wJ6/0Jc0mlnZfhoqeCpuwDtfbcYu+NgCunZuGZbVm+LygCnqLAg+grv5Y7jt7it5XhjJRZdmiRCmoKaOqjpFUNRJsArv33I4NSsn0JY00KzKN70kjkCzuSbsXZs9sEIMmiElRue5JO3sLOw+QxCW2/JFEjEKZZ/OXSYxCB6gb1k+rjav3d7/e2O1MZXL5gZh3eRTDRCxjmyRpPwjTpAI+JtRa9qAwUxYkF+IMyUjWiRqcKSCQaok7jccVY33wFycqxqFACr2CgCtl7D6nHX2n5ry8g7A02pArXVG9zfb03+V4zSLoeZmkMevzKu2Yy6RvsCXTY/ljnPMobVY/LyyO7pGnjOxn8S/QkYc1p8t/b9O3+d8Zv07wtH5oSbUWFHSiontZ9bayO+yCh9MCOp5T7vM6RkqF1aSpIIC7iiN7pRv8APHF9Vp3a+v2LLoW+JfT7mrRsv3nLlPjLkFqokFHLC+49N17gHthtoXIeUSDcu4BU7rqtd9V2QAb7e2Kb4HzUkkzRuztcZNlidAJAaj8VlTpBvYE1RxczlFVEy0Q0hzoCjsD8R/JbP5Y0Y8qyLVEzZYPH5HyHvD2X0ZeMHYkFyBwC5LEflqr8sEsDOrdRaExBYy4dwpq9gSBsAps73RoUrbisE8WO4Pi6sjZhsvTa1F3tpNBCwG92BInIA9WxNGneqZpoonkSNpWUWI15P+ee522BO2JAiXUWoaiAC1bkDgX7b4rXjXxE+XURwKDM41AsLVVBAJrULJ3oWBsbIxWc1COqTpFoRcnSCnQeuw5uPXE242eNtnQ+zC/4iwexOJuYzaRlQ7qpYgKCQLJIFD8yB+YxkXQos1mZpMyJRl88WJSIIVilCqutQWPerKNv+La7W9+GfEMOepZY1TMxXqiYAlSpAZkJ5AYC+4IF9iYjOzpPHW8fj7FpwsLCxc4nMjUCQLIB2Hf5b7YgdEzkksZaWPyzqoA6hYoG6YAiiSu4303wRgjhYApHU/EsWssg80BgpQEiiCU3tfxXwN/SfcglYZ45I41ZWBdVMaUV0q4K6a76QCSDYqjjzM+DoHcuxbdgwXYBQK2WhYBI33424wWOVk3AlNEclRqHubFD+GOcVO3qZBR5OvTx5kpuY2kVa8qnYAhKXW60CQRe4GxHJAuvSCAGUUQCWDLw2slieTvd39R70G36FEzEsNWoqTqCknT8PqK6tjuN9tqobYn5fLKgpFCj5CsTCLV27JIWd6Mkk0czM1x1pUaa2s3ZXUOd9JF0AbG2OZuuxoru9hFNBgC2oaghIC2TTmtr7e+F1PNOHCDUqsPjUKTvY21bAg6exvUNqs4CZ7JebEscjNs4lZS8sYXSWYl/xUzggWSq0undRdndbEWWTpvUop0LwuHUErqF1Y9r5HzGx7YUHUo3do1a3W7FH8JAaiRTaSQDRNEgGsRfDWUijh0whlQu50sxaiSdVGyKJ327k97xJynTIo2Z0WixJO7EDUdTUCaWzudIFmr4wV1uSTMM/eV1mMMusAMUsatJsA1zRIIv5YexAj6UgnM4Lamu1202QiluLvSijmvTxe+JBkvjXrcucPlyp5QjLfsSbOoWPV+mxoCiavvYsp08RsnlamSlN7fDq1CiF3JJ1EEgVwB2tnXPC2WzR1Sp66rzEYo1fMjn874wKk6aMqiRCVlRRpjkfSduNDEjTqX8O3Fc015PCkpOTdmqOSDSVERuioJTILtmDNsu5W69Vaq3vmx7gbYznxBmvNnkZdwxYKR3sHRXvftjUpsh95j8qN3CkANIhBpRyNRBDE8Ec++12Ak6Zl4Z5YkBjVWUGZgz/hWwHYFVYneyQLrYm6j8u5+yIydRHEtluQPs/wChtqkkmFWqqoBIZTy3qB2NAce/OLcuVkhk82N/M206Zd6XkhWFEE0LLauMSMqiKoVBSjj+Z+f1x3mJwiljwBf1+X1PGNcIqCqPB5c8kpy1PkdynimJrDq6MCQRpLjYstgqDtankA/LBPKdVhkOlJFLHfTw1e+k0f4YqXSctqQswBLGvrRYsR9XZ/qKw+ckjMqaQQtuQQCONI599R/unDJJQi5PsXjlk5UW7MTBFZmNKoJJ9gOTjJOptmmkWTMm3kKRq4X0opPpFILu2siidzu1Xix9TyrmRFt2iGnVGzM6MCae1YkHSCGA7ECsEel5W5/Jb1LFbHVvastIDfOzMLPJjJx5mfI88oQj+lvc3YMmi5dym9e8IzRxLJrM6elxJGDG6HfS21kKLuwSRXHJwz0TIo6Qwf0HUU1PDKgb9oApYNJY9DMNXN7Vdq2k7CiAAAAAAUABQAHAxXuseFvNlaWKeWBpFCS+XVOBsOeGANasbI4Iwfl49P6LLPJ/qfx/sf8ABnWWzeTjmcAOdStXGpGKkj2Bq6s1eFgj0rpseXiSGIUiCgPruSfmSST9ceY7rjc4SabdcHfUcuZInRW0lgQG32/ukH9CD8xhdNy7RxIjPrZVALm9/wBST+pJ9yTviThYkgG9U+8a4vI0ab/aBva1/hp18b6tHa8ERj3CwAsDemwTrJK0sgZD8Citt23+EV6Soq2+Em98EsNzqSrBSAxBAJFgGtjQIv8AUYApU/iqOTMJ5WlkkcQFpARp3IalY6gSTRGnc+XZo+ks2ZiSBNcyIrAszsmlbk9RNOfQPUaVr5APz5g8NCNmkCRO7OpbWGagpIR1ZiSHC0TWxI5F3j3qfQZJkA/ZRetHYKCxIWxQehpPFEL2oggkY5+dJ932IJfhnqcUsQCHguApDKSFb4gH9RG433F/pgzip+E/Cr5eQTzSK0piMbqotbsHUHIDbhRdiyTzsMF4cjMM00rS3FRAjF9wtAj4RRDHUNzrrgb2g5NeZUyQrgb1brUeXaNXDEyGgF08alUt6iLAZ1FLbb7A0aJY5aMGrANbixwfliwOsDn6uozIy5B1FNYa1rvtV6uAfVWngXe2COImdzkcVFj6jsAAWY1zsBdfPjESkoq3wKsi+IerCCMVvI/pjXbnuxsgBVuySR2F2RgXBCsSbnYWWY7k3uxPuTv9cQPvUkkpkYLrofsZFI0DkBWF9+XAayOOAGvEnUzDkzmq0m1EMbab8wnZ3FkHSbNC6rUeBpalptcHGUXOdAaGUpmmTzI421lY4Gk0aVAXSDQPJY0vHxAXpGCnV1zGlfMCiMMupkcvRJoHdQdtq2O7BttG+VFEKgSa2NEGTc8E2Sd7Ngk84u3hDrLvFJlZDrKgaNxbI3p0/qVA/tfLGZ556lXB0ydPGMXJF4ikUICKCKPyAH/lhzIRkAuwpnN13Cj4F/iSfYswxF6Vk2AqRg3lsVAFgEoa1G/mLA4B9yAQTOMnXdRf/HHgrgx15nyd4c6bRlkI/cjBPzBkIH6G/wA/nhgrYrEvoKVCD+8zNfuCx0n+7p/IDFfw9XNv0O0n2Hcpl5A8jPJqVj6EC1pH8z2/L9JmFgdlc7I2YljaMhFAKyUwButrI0tdn4Sa071Yx65UI4WFhYAWIfVIZXSoX0NfxVe1H3B4NHjeq2ux71WORomER0vtRsDaxqAJBAJWwDRokY76esgiQSkGQKusjgtW5Gw7/IfQYAejBAFmzW54s+9Y4zSFkZVbQxUgPV6SRsa71zgd4mjzJhJybqsyEMFZQyyAcxm9xfuCN6wA6D4gzeemTRC+VgiAM5kT1PJ/8pNQ2Ucl6vgbYuoNqyLLb0+FkjVXcuwG7Hv+u9Djck7bknfCzudSJdTmhdCgWJPNAKCTsCdhwCcNPniJli8pyCLMlegc9/yr3tl25IezeUSVdMihhd0ff8uNiR9CcUJOsrmFkRZEYMjqHVhwVYWCPkQbw7jkAKKFAAfQAD/AY4yuZSRQ8bK6HhlIYH6EbYAHZHoixzvPrZmcMKNDZm1b18RGyqT8Kih3JLYWPLwB7hnOSMqFkTWw4S6v8zgfmui68yk+sjSQarfYMNIa9kOq2WtyBvtWCuAGclI7IpkXQ5ALJeqj7X3xW+q9NH3gklgG0SAemmYagRZXUQPS2m9ib+lrw3PArjS6hlPIYAj9Djh1GHxsbhdFoy0uyrJlPOnjU3SWz0aIUqRVj3JH92+2I32n9KL5EeWG0wsr6EF+kCuNQ4Bu6J+m5xa28rLpYARbGyryTsKCi2J2Hc4eRlkQEEMrLYPYhh/MYp03TeDi8O7LSnctRgeV6hIIJYEEfludXmWdS38QI4PH8cWr7Lek68y+Yr9nGnlrtsWP4hv2AI4Pfit7Lnfs1yTuWCsl8qjUD+Xbcdud7u9rP0zpseXjEcShUHAGLQxSTTk+CZTjTpcgjLfE/wDrJP8AjbDsrUcRmnWOSRWDatbEAIxsMxIIoVW/PG2HOloJ5H8xNkClYyQb1at2rYn07DcDnc1XnzxLJncL9Tkk9I7Chl2T4PxSDiu4U9yeLGw33sVg4qgChsBsBhAYHdDzs0qsZoPJIagNWqxQJ7Dgkr7GrGxx6WHDHFGokt2EsRen9RjmBaJtQBomiOQGHI3BBBBGxvErHEcSrsoAF3QFbnk7Y7EHeFhYWAFhYWIPSZpWQmZNDBiKFURQ3FMdrsC9yADQusAZ1426xms31FemZWUwrtrdSVJOnW1labSF/CCLJN/LjN+AeoZWpspnpJXWiYyWXV77M5Rvow/PEv7QPBmZbMjP5A/thRZAQrWooMpb0m12Knmu91iL0L7UZI5BB1KExnYGUKyFfm8bdv6y/pjctWheHT9V3OTq9y/dQ69HFPl8ud5cwWAUfhVVZi5+Vrp+ZPyOC2MR6v0Fn64sBzUxaUa/vAIDrauwVSvCgDT9CcFIYpMv1zJ5X7xNIiRAHW7ev0TG2F0Txz7DHJ4FSp9rLajWJYwwKncEEEfI84Z6fklhTStkWWJYliSxskk4pX2z5h0yKGN3Q+cotGZDWl9rUg1gN4j65mZ3yfTcrIUeWGJpZbOr1JZGobilBY1RNgXzikMLkk79foS5UavjJ/AeZzmcyvUY1zMnnWqxSSOx0XqsA7lbAqxxz2wSyH2ZPl54ZsvnZQyurS6x8ag+oekjkWKa+b7YqnhCVl6d1dlYqwC0ykgj4+CNxjrCEdL0u+O3uVbd7mr+D8jmIMpHHmpfNmXVqey2xJKjU27UKFn2xNzeRLyRv5kihDehWIVvqBz7b3se3OMb6r1OVOidPl82XV95l1N5j6mAMxom7I9I2Ptg91rwTPmcs+dzGak+8eWZliBqKMAFhGByKG2oEb774rLDvcnVt9iVL0LP9qOckh6dK8TtG4aIB0YqRcig7jfcGsEPA+YaTp+VeRi7tChZmNkkjcknk4zSTq0mY8OSGVi7RzRx62NsQJI2Wz3IDVZ3Nb4dHiOWTI5LpuQJbMPBEJZFJHlDSNQLD4T+8eVG3xEYv4L0afd7/AjVvZrWdyiSoUcEgkHYlSCCCCCpBBBHbDkEIRQqilUAAfIcc4pPVPB2ZGThyuXzbL69WZmkeTW616tJ3IAPCWBQFnm6F4syeW6cY5On59nzCvUiCVXOwJ1MEraxRVrB1Y5Qwqeyf0Jcq7G2dSaUIfJCl/63H1qxf0sd/oZMd0NVXQuuL718sQ36pGkSSTSJGHCm3YKLIuhZ3wxn/EWWh/pJQLGrYM+xBIPoB5Av6YztpcnRJvgideapk+cb3/ula/4jheEswj+cUdHOujpYNQAFXR29WvGfdcnXNZppVDmMCgXFams2QOw4Fc+jethi6fZrBGuVbSKk8x1lO9kgll57aHU0Pc/PHmYVCXWymne38JGqcJRwJstuFgXP1CQZlIghKFbL6WPOuzqHpXTpUUdz5grjcpj1DIQ+n9RSbVov0mjqBX6ML5U9j8j7YXVM4Yoy4XVRUbmgNRA1MQCQouyaNAe2+HstlI49XloqamLtpULqY8sa5J9zh7AEfp+Z82JJNJXUobS3IvCxIwsALCwsQsj1DzHkXQ6+W2m2FA8ix78X9Cp74ArGY+0XLw5ubLZkNEY2AWSmdWBUEE6RqXckcEbc9sUr7UvEOWz5y8OTBmmDn1BCLDCvLGoAmzR22GnGs9V6Hl8zXnwxy1wXUEj6HkYF5ro8ORglmyWTjM4X0qiepj2Fj1V+eNOOeOLTSd/QpJNmf9XYZHrOSkzBIjXLxqZKJHpjeNjtzTVfsCDjzxB1uFOt5XO6ics0akSBWoipY2IFWdJO4rivcYl9S671LMKFn6Okqg2A8TtR9xZ2wOfxJPK8XT36ZldQIVIHU0l73QPoAHqPyxoim+V2p7rgoyZ9qviiHOZcRZUmVYnWSWUAhFu0RbNWWLdvY4jdUlbIZ/I59lLQSQQhmG+/laGHtYWmA70catD0DLLD5Iy8IiNExhF0kjeyK3N9zhrqEsC6MtJEGjYKujSpjVSQiAgngtSgKDW10N8Z1njFaUtt/qX0vkHReP8AIu8SRzeY8rqioqtdsattQGkDk3v8jjM/Cv8A2Z1j6L/9+Nd6b4ZymXfXDloo3/eVACPoe35YrXhXOxzZzP5P7pl0ijNNoQDzPUR6xwcTCUUnpT7P5MNPuZ94h/7vZH/aJv8A8jGzdS/6hJ/sz/8ALOHpOg5Zo1ibLwmJSWWMxqVUm7IWqBNn9Tj3U7SmIwr5GgjWWBB2X06fbdhX9X54pkzKVbd2/mFGjGunf93Mz/tSf4wYefpcuSyuS6rk9v2MQzCb6TYFsR+6x2b2Olh3xr69DywiMIgiEROoxeWugnbcrVE7Df5DDGZnhi0ZXyh5bKF0BVCBWOhV0k7gk1Sg1e9DHT8z7d7+BGgzbx/4tXNw5HQ7JlJ3P3nT8Q0sgeNq7qrM1fioEWMD/tFnyDZVYenRxsIiJZZYl2VT+zUM9WSzONrPGNabwzkzG0f3WDQxBZBGoBI4NAcj3w5lOgZaOJoY4Iljf4kCLpb+0K3/ADxEc8I1SewcWyjeLdPm5eWXV92bKGOOVUWURyPpJcq4K7oAOO+3G1R69msunltk+obKqRmN4ZBwCDIzmrrmgL2oXjRfCviVpM9mciIo44ssGCaARsrBQK4Ao9sSfE3iBo54splIUmzMnqZW2WOMcu5G434/PvQOTJ0zk9LXvuasedRS9v8AejMqzGeiEThOoJNL+BvJzMZG1aQWOm73tsXj7Neu5eKIQyZrzJZZAQvlygKWCrp1MKPqB3sDfGhRRChqC3QsgUL70PbDuke2OUMMYO4pL4EzzKSp38/se4WIXWMw8cRaMWwK/hL0CQC2lSC1CzpBBNYeyMrNGjOulioLL7Ejcb7/AK47HAfwNTqwOaOX0mwmvVY/q8ryAdVBuCVcbVuAzXi2Rerx5ARp5brqL76h6Hf3rlQPzxccWlFxq+5CdiwsLCxUkWKn426tno3ggyMGt5tVzMpZI9NckbLdk23tsCTgx1zOTRBDDHrBPq9JY9tK0CNN2fWbC1uN9qx428RT/fMv07KOIpJxqecgMVX1bKDtdI3PyAq7HTErlwVk9gXJ4m6lkM1l48+YZYp206oxRG6gkEBfh1A0QbHfGh/6RTzvJ31Vd6TpNUSurjVRBr2P1xj/AI66OuWzeQQ5qfMSvIrOZ5NekGSMKVX8APq/u/LGxTQxIzTsqKyoQ0xChgg9RBar0jmrrHTMlUWu5EXyCPHHiVcjlmk2MjemJD3c9z8hyfp88U3wJ0iXLZSfqckbz5qVGeOOiWKne9gTbn1GhekChdjA7JRnrfUjNIKyUGyq2wIuwu/4nI1N7KAD2xo3i3xCuSykkyhWZQAiXsWYhVuuwJs/IYs1oSxrl8/0RzuUvM9S66uWOcY5dEVTIYClMFG9lTuNt613+e2J2d8fRDp8GdeBGzDF0ijIvS6nTIwarCbA7b7qPngT1Hps03S3z2dz0xLw+ZHBGwihGsfs0ZV+O7AIPvW/OKiD5cPSJpP6FZpSx7enMBn/AFUcd6x2WOM+Uue37cFW2i8HqHiBVWcwxOponLqqhqPar1D+8SO42wJ6T1SeLqnUUy0QkzMz6UVj6ECsxd3O3pWwPmSMbB95TR5mtdFatdjTp5u+KrvjNPAw/wCneo/SX/mJjlCacZeVcfyizXG57lfFXUcpn4cv1AROk5UBkFVrOlSpFXTbEMLo8+5n7OPFU+dfNrOI6hZAmhSuzGQG7Y38I9u+Av2pf9p9L/1i/wDNixx9izjzuoLe+tDXeg0oP+fni0oxeLXW9fyE3qoO9T8VTx9ZgyKiPyZEDMSp12VlOx1UPgHb3wB6P4wz2cLxRQZd83HI+mVlKxxRbAsbYkszWAAe3G2G+qZlZPE2X0MG0KI2rswjmJH5Bh+eH/sZH7bqH+sT/ilwcIxhddl/6RbbOeleO8/HNLksxCsubsLCEpQWNH1EGtAQ69QrYEc46TxX1LJ56CHqAhaOdlUeWNhqYLann0sRYa9uMLLD/wB55P8AV/8Agphfa1/17pf+t/8AFgxKUXJRpbq/p2FurI3hzNNF1bq0iRtIyRzMsa8sQ6kKPrxhwT9aEUmfCZaG18x4vKCyMijbVY1Egdi4P04xAyHWRk+pdWzBXVoV6Xi2aWNUBPYamG+CMmQnzPTpM/nc9MA0TyJBCwiiAIOhWA+OzQo+9WcTJU7aXZevbgD2f+0aYZDKZpFjVpJzDMrKzAaQSStMCLAve6ut6x71jr/WHibOQRxxZVQXVGAaVoxvrYHgEeqhRA9+cUXqw/6By3zzc3/BIP5Y27ro/wCjp/8AZpP+WcROMYVS7tfUJtlYP2kBemR5towZ3ZohELoyLdnudNU1c7gfPEPP9T61loPvcrZV1WmkywWiqki9xvY7+o1/WrGdvEPueQeS/IGYnWSr4JhLDbeyitVb7Y1lfs36SU8wReitWvz5dOnm78yqrvhOOPHyuW+19+OQm2VqDPLmPEGTnTZZIFkAPIDQS7H5jjB+Lxdmc51A5fICL7vFXnZh1ZxzvopgN+Bze54G9P8AEPQVfq8eTyzmFTlgkTBmOwikNE3ZVgKJvgnFj+yTq6Rh+nyxrDmI2YkcGSviv3Zf0K0RtdMkY6dS32Xy33Ce9GlDHuFhYwnU4llVQWYhQNySaA+pOKx4u8Ew59o5TI8UqClljI3F2Lv2O4Ioi8WPN5RJV0uLFg8kGwbBBBBGOI5ooykIKqdICRih6QDQA+imh7KfY4tGTi7RDVlR/wDVnljCUaWdpTIkpzRYGUsgIXdgRQDHasWLxH0Rc3l2y7ySIradTRlQxAN0bBFE8isSeoZN5ChWVowpshfxbg/yI3sUxsHYiD41zEseRzDQg+YENEcgHZmHzVSW/LEyyye7fBMYJvSu5knVfD3RYpTG+YzT6TpZ1WNlVuKvy7Jvb0g74sPR/sq6fPEk0UuYCuLF+Up9iD+zxR+ldFkzO0SjSK9ZOlRVkbjc/DWwO9XV41HweXyUQieTzYy2oGiugMa2Fn036zZ2Bb235w67K3TZ6PWdBgwxqDuXf/fca8MeAMoCkozMuaijYtHGzAxK372kbXvfYbg4cfw1lIcq2Qtp0DmQCRwpiJFjSyrYPfg7Mb2O9ofLx5SCQoCoO5NlmLEKim3PYBRuaAUdhil53qQRljDESadbEW54o0bstamiRwCTXGI6jq5wV2YcWJSYIyngzLr+xeV3BFhGkNIw31qqgDkitQPI5vFg6ZklizEmYiBWWQEO9lw1lSdiT3F2N+TsMVRs1omVYFZWPp1AA/DYrvt8/f8Agey3nzsqklEXeV60ljVaFtSAL542G1HGFdZkyPeTv0+xp8GEewXzvSIuoZqB5jJHLl/WgQrpcK0bEkMpYUdI7c7X2FeLvA2Tjm+8mbMwedJp0ZdGkLO9sQoRC4uiSKIwS0GGSN0b0hhqRt6vYsGJBUUTfNk8+5PxqHP3Lyyof72mkspZQfLl5AYE/qMehh6ienZmTJjSYI8P+F8k02Xky65qI5QGlkglhDl9VljNEC53N6Ttt2rBzwt4TiyLTNG8jGZgzayu1FjtpUfvHm8RMymakzKZaTM+WGy8sjNl0CG1dFSvML1QY3zdDjfEDO9RlWRZIZcxKozcMDO3krAQ0qwyRhQA7FTfrA+IfFQKi7ySezZWkGo/CcQ6g2f1yeay6Slro+EL+7fA98MeMPDkGYaHMzPKv3S5AIxqumVt1CMzfANl35wI6hm8z9zz2b+8yBstJmjCihAmmB2pXGm3BrSdx6aqjbH3qUksC9anSeXXEpKA6CqkZeN1IBT8JJoXW5sEm8PEld2KR23hjI/es0HkkaXNjS8B2oOfMDpShqBQnVZAKEcisedH+zCCGRGeeeaONtaQOw8sMDYYqNiQd+3zvEyWR0z+rMNNGGkVMvIixmFkdV/YsdJZGaQH4qs6NJ7Yj9Gk6hmBHmVZAHl1aTMdIhElNGYvI+Pywd9d6+4X04nxp8WNKIsXgDKZrKGFJ5zD95lkFaAVddcMiDVH8IIPN7i73xaPEWby8UKw5iTy1zB+7K1cs6kAXRANA7na8VrwPnpHkaAN5SRTZyUihqzGrMzj0ncCJCaajq1Fb0rXmF/GeVSWXIRSKGSSeVHU8FTlczYxDySlyxSI0fhTJ5fKpkJS8iTyt5ev4vM0M+zIoCkLGxv8t7rAiP7Icv8AC2ZzDQ3fk2oB+tCvzABxJGbkXM5HKTktNl80SJD/APFhbLZoRS/2ttD/ANdSeGGHvDs2fzKZfNhkCyssrIZvSIXO8fljL/EqHnXesbmtsWWaa4ZGlBV/B8Jz8ee1yCSNdCx2uigjJva6uGPfsMCvEnh3KZjMrmTLPBMkqQa4l03IdJjPrjIbZgNQ9PY8bNSZ7MLkHz/3h2kiaRvKpPLdIpWTyyum9TKtagb1EHj04kZ/Nu7SB2sR9UyyIKHpXRA1bDf1Mx3vnFVkknd+xNIuqjb3+eFj3CxQkWIOZ6VG8qTHVqTgBiFNXp1KDTVqNXxZxOwsALDObLBG0i20nSPc1tgeZMx96AA/Y73sK06bDauS+v06dhpsntgjmZwiM7bKoLE1ew3Ow5wBnL5gQrFFGFGoGjwF7sSo5JP4duSb2IwzmYmQhy8jqK1KTdjYGhsNVDbtf1OLX1Ho8OahaSFdMhJZfiWpEJDAqTQawyMavc4ruWcOtfKiD+hBH8seF1zy4JxknsejgcckWu5bupZpJ8o0kTB1oNYPGggmx7ij6TvYrY4ASQquqRr3FkntpU1sRvydh7/TA0518nbxn0Nu0bW4ahvtzYUfh4AHIFYjZDxLDMrKytGigKSxUKocOKL3YG1AhRvQr32QzrqIqUfic1hljv0JGX8PnTZOjU/mORpZ2I1bFhSqd69II5o73gvllEWy7AAArsP3dyaAsnk/PA2bxHFGgE0qq4IBHctRNgAXvpJ4oBtziu9VhPUl0SSSwREk+XHt5g206ybA9WkhSB8VV3xOjewt1SIfjTqs2ei+75JkMThtb25Yiwa2WoxYYHUfUrcVudW8P9EK5PJx5mmly6xtas1B1Urd/i2YjfbGbrlI44V0KAsQ4s2uhd1PAra7NkmzYB21jpmfSbLrLCwdSvpPFkbUe432PtjTha4Ryz45RpsfOSTzRNX7QIYw1n4WIYiuOVG/ywM/9FMtqLaX/pPOCeZJoWTUHLqmrSrFhew7t+8bk9BzMskZMy6WuhalLFKSdJJK0xZed9IPfBFvlzjuZwfL0OFoZoClxTGQyLqb1GUkyb3Ysk8HbthrO+HYJWmZ1Y+fGYpVEkiq6kVuobTqrbXWqtrx30CeZ4yZ10vfBAXsNWwY7BtQBvcAc8kngAVJ0CFpRK3mMQ4kCGWQxhwKDCMtpscjagd6vfHMHh2FJDInmLbmQxrLII9Z3LeWG0WTuRVE71e+HeidYXMqzKjKFIFtW9gHseRdEdjtglgAWnh+ACOkI8uSSZCGYEPKzNJvdlWLG1PpO22wxLzWQSRoncW0TF4zZFMVZCdufS7Cj74b6v1NMvH5j3VgbaRufcsQo/Mj25IxIys4dFcBgGUNTCmFi6I7H5YAjZzpEMssMzoDLAWMT7grrUq3HIIPB249sRsp4chjk1x+YvraTyxLIItbXqby9WjckmqqzdXviVnun+Y0beZIug3pRqDbqfVtvxX0Zh3xNwBVeheE0WJPPViyyyS+V5rmLUZXdGKBtBO4bjkXyLwZbosJLHRu0y5g+pt5EChW57BF2424wRwO65lpZIwImohgSNbR6l321qCy0SG2G+mjsTgAjhY4gBCqGNtQs1Vnua7Y8wAN6p0t5JopFkChCLFEmgwJ0kMANQGhrBsHau5bCwsALHMiBgVYAgggg7gg8gj2wO67DO6oMu4Q6/WSa9Olqr0tdNpNbWARY7khgAF4h6xF07Lowi9GoRrHHpUCwx2HAGxxSc11TzF+/QwSCFi2tSYxTq2ljs/BP8QTve1g+1iG8kG7JKjH8wy/4sMBfD9Hok67bCf9d3H+IOM+bHHL5Jrbk9DFCMcCyrnVT/ajv7PM195lzJlomkAHZVcuCo+Ww+vOKh4YEfmhJwTHriL7HSa1gBj7amBIPIvteJXgfqDxPMY+XRV11YWiSSTxYB2Hf6WQWJpdEaAjcnjk8k3yTjDl6uGBRhFW/T0RsyYnHJlhHZPTv+25XXMMnUYky8TuqyuIiChsFCsg0sANFC7LfCgPvdgzU0cMqrLKsZX1BZdKMAbFj0rd+rffdmrk4Y6D0v7nMcwhUgIy+WxpVBokhqNUBVVwTxgN4thnzM8kxjCBgAAzHYKoG+229n88XXU4skbUt/TgrDHDxVGqily99w513NSwoJI0JBdQJCp0CrbfV8eoCttgBVja794GzXnZcz6NAlcvpF1YVVci+xdWN9+e+KiM9FnI1gzBeKKPyyVRHZn0gjRqC+jgWeeQKKmrUviOML5eVTaMKvqUoqjsACBdAfKrX3F6scsceJIw5ZPJBXHzW9/Ys2G55lRSzsFUCyzEAAe5J2GKTm/tEiy76Z/UavTECSvsGs6d+24PeqOOvDvi2HqvnQ35RVkaIakMhC02qmBUlWF16hRF47KcXwcHgyKOprYu4OPcMZHKLDEkSCkjRUUXdKoAAs87DEHLnMHMPqFQi9PwURS1VHXq1aruhVAXzi5yCuFhYGy9NY5lJhIQoFFN99mFc1RLBjtdou9bYAJYWFgb1PPyRvGqQmQOaZhfp9Sg8KQKBZvUQPRXJGACWBHS4MwssplfUhZyvFAFv2YUAWulNmsm23FYL4bGYXUU1LrAsrYuveua+eAHMMZfOI5YIwYqSrV2IJB/iCPqCO2H8Mw5VFZmVQGatRAomrq/1P6nAD2FhYWAFgd1vJyyoBDKYmDar3o7MKNb0CQ9dygB2JxOmlCqWY0FBJPsBuThnIZ1Jk1xklbI3BU2po7MAcASMDel9V82SZChXymrVdg2WHsKb02V3pWQ36tup+rIsojomyFLDcBm4HuT3NXQ3NDfA3xZnpUCxodKuDcg525UH8Jre+auqq8c8uRY4OcuEWhFylSGvEniPTcMNF+GerVPcDsW+XA7+2KfHkIhZ8tCTuWKqSSdySSNziZ5OkUKww0J7nHzHU9ZPPLml6Hr4cEYKjl0Gw7D8I2x4obsABhxUrHYxks7iPxRg8Fxf+6rMP8A6lGJEwBO9HAfqkjMNK7dw3f0+3sPcnsaok4l5PomZOhvOhSIwxStJIGLDWLbYMFoEVZIrbnGvD0k80fJ2OE8kYPzEtEA4Hz2xK6WoIe6+NgR3BoAX7DSBQ9iG/FiqZ3ruXjmVVmlmTfzHhRVHy0mRiG3rfiuD2xduj9HVo9eWkkcNRKZi0YH6aLFivw0dII5N7+k6LJCTbr5nLPOkm01fsY31UlpZfMHqLvqG/YkVuTsAKqzQAGJ/hIOc9lRH8fnRnb90G5Py0av1xqcn2c5aVmeZaYniFmUfU9iT9BXG/OCvTPDuU6ejyxRUQpLOSXcgbkWx2Hy2Hvj0o4Xds0z/FMfg6FHeq9uCw4WGMlmfMRXpl1C6arH6Ej9CRhjq/U1y8etwTuFABUWT2t2VRwd2YcVyQDqPCJ2G55QilmNACyccZHNCWNJFBAdVcBhRAYAix2O+O54VdSrqGVhRUiwQexGAG8hnUmQPGSVJYbqykFSVYFWAYEEEUR2xIw1lsukahEUKo4UChvuf474WZl0IzUW0gnSosmhdAe5wA7iF93hR2m9Ic7M5b+yDyaBIVQT30r7DHXS82ZYw5QoSWGk3+FitiwCVNWCQLBBrFA+0LwnM0jZnLRxOWrWmhjITQGrhg3HbR+eALb1Dxhk4dmnRm40R3K1/MJen86xIjza5zLFoHIDggH1IQQd1NUy+1jfex2xheTzsgkEbqVYGiukhuONFDQPm2DfRfEGYhSby5vLjEhJUKhs6VvdlNDAGy9OhZIkR21sqgF/cjvuSf1JOPcN9Gmd4InlFSMisw9iQCceYAm4CdW6np/ZQ/FsGKgHTfCqOC57DgDc7UCUzzMI3KC3CsVHu1Gh+uMj67O0pMCl1EbftVJKs5begKDXpayTu2tv6tc8uWOOOqRaEHN6UPdc64Y8wI45mRYwLkh9dOxvSSd3sgFtiDvzq9N06P1mHPRCGRh5xWzpBAJXcOjEaSaIagTV0cZu+SkEQliyshgBKF7AL6jTELuzDbkC+dxucDvDPiiSLPJJEgKuTH5TVw5FtYBKm/Ua259ycZISm8nm4fY1xwa4PR/13s0PrEBy7BZSPVelhsGrna9j8v0J3qDHIrfCbwzNmpZc0fvIRw6gKoFKq1wASb3DE2STV3soxDXLNFmGCeqMgMq36gOGAYn1Uw4bsw37YxdV+F8yxfIvh6vtP5hMJjpkGEMwh4O/cHYj6g7jDjY8VxlF01RuUr3QO6gNMbkC2IO/+e2NC6j0CCfLiCZAyBQo91oCip5BFD9MUHMkNJEn70ka1/adV/njTszOsaM7bKqlifkBZx7/AOEx8km+55/WSalGiieGPCWWyoWT1ZjMUCNQBKn+qg2T+036jjFxyWWfV5khAJXToXfvY1N3I3qgK1Nzzh/p8qPGHQUrb1Vb9+Pn3w+cesklwZJ5JZHqk7ZE6d1JJgxS/SaOoFeQGUi+QVIIP8wRgTm/G2SSTyzNb3p9Cu4vgi1BG2B/jbqP3KHTFEETMCZWkjWisrL6HNUN/USTv6flip/Z70pDnx5lXHGZVHYtYAr5KDf1o9sSUNTzvUY4igdqLkBRRNklV7DYWyiztuMSmUHYi/rjxowasA0bFjg+4wznmcITEAX2oNxyL7izVkCxZoWOcASMLDOSL+WvmaddDVpur71fb9cOnAHuAHjjrEuUyjywIHk1Iqht1GogFiARdDtY7b4mdB+8aG+81q1HSfTemhzp9Pxaq76dN73iq/ah1H0x5fQxBPmO3bSLUcHV8RG9VwO+AJXSvtBhdF86OSOShqCqZFut9LLyPqBiqeJOuZmaWSWKSWKGx5ZIsA6GRjfAJBY6QewOxG1fyyhPxmgSK3I2FnjYfys++PM91BVoC2NmlHA7E78cb0LxDvsCS3V55v2k4jJrXrESLITRCgsgFqF7H5e2OfBOQOZzUUJB0a2nlvuiaQB8wzaVPyJxHMpbvV7msHPsylJ6jYBYeU6NVekEqQxF/Da1txqX3xINkwsLCwAsDOp9AgnZXljtl21BmUkex0kWPr8/c4f6tmXjjLRxmRh+Acn6V+nyu+BiWMQ0mqZKbW6B/UukLKiJqMaowI0aRsAV0iwQBRrbcdsZZ1bwZ906grxf0PpkRbsjUdLrv2UEsD9B2ONkwL690Vcyq+oo63pcb81YI7g0Pbgb4jRG7rcvDLOCai+dinSygCzW3c1t/wDrHsnRpWgfNrs6C4o6O6cyWOSWAtR/VHvtYum+E40YPK3msOARSgjg6bNn6k/rixYsczPcpkxmIw0qqTyrfzU8jEfN5JoU1RtJpWiVJD2AfUAXBNkbDfnEo5lMq8kDEDS58sHYFX9SAfIA6f8AcOBHUfE4Zoo4SrvNSBCQKZmVQGv4eTzvt+WOWTFCf60mXhKS/SW7/QeWh05iWdtClXBdkVL/AAE0o70Rviz7Ee4OB6dJU5eOBySERF1KzIbQAWCpBH/njp+pQxSx5bVpdh6ECsRQBoFgNK2EagxF6Gq6OLQxxgqiqIlJydtk9RWw4xF6pkRNGY2NAlTwCDpINEHYqaog8gnDucL6D5YUv2DXX8Pl/kYWS1+Wvm6fMoatN6b71fbFypQvG/QtEcKxRTtpj8vXE4UUptUkUUAoJJUgUu4A4xVMvMysHWULMm6lHDle1FuDfGkijvtjYeqdLjzCaJQxW7oMy/rpIsfI7YonWfBEim4EUqpIigTYAm6kkMjgEj5A+wHfADmS+0hkpczl2J/fho389DEV+pwUX7RsqeEn+nlgf4tiidQ8M5wuqJGzNZTzACq6zvKwLfgQAKCQAS1AmtxfVFzEJ0sjKzhii0QQvwIx1AabsvvTbAEDAGnN9oUAomGcKSBdJtfy13h5ftEyN0ZGHzMb/wAheMczAlb+ksAMWAHufn3rf9TjlYzyePfAG5w+Mci3GahH9tgh/R6OIXV/EXTWAMs0cuk2FQmQX2tUtTXbVxjK4cqgq63JX8xzjpIIydqP5+/GACXVOuZE6hFkWcncPLKVsk6tRqySWpjZs0BsBWAOXihLICpRyVGpvgAANjexZ2Asfmbw/m8sRv2xEWUfARbMQoFXZY0BQFncjHPJDWtm1+xKZN6plXQ6AD5nxKADvQLUVFlfSGv20nfvi/fZp0EQo80i7hiULKCArKrB43rVpZW0kf1RwQRhz7P/AAyPK87MRsJhIrJqFMoQencbknUysTu1bjF9xOPUorXyQyJ03qKToJI7KkkA+/zBGxH/APOQRhYlAY9xcCwsLCwAOj6uhnMFNYv1+nSSApZR6tVgMpsgDfYkggEcQA2XEhl/ZCQqVMnp1FVIsFuaBK/Sxhz/AElF6v2i+m9W/FVe35j9R74A4zCz+cmgoIfxg3qJ342r93uKo83tOwz96S61rfFWLuif8AT+Rwo80jHSHUmroEE1717YAGeI/DcGbRlkRS5RkWQjdb4Pzo70cfPmcheF2VwUkjYhgNiGX2/Pg/MHH05jIvG3T3OdaWaJTYYR8aX035d0bLVV6hsSANgDjP1FKOo9H8P6rwW4tWmaB4X6y2YDh9BZNALISRbCyN+45r2YYJMITKCfLMyggfDrA7/MDf8AiffGNwdQky7SGKfy/MoEKpBarNhWJKmyQKr+OHOjxTSeWYQwaKZT5snuSDwTqZjZsXxZ4xxh1LqKq337Gd4Vu26RtEkgXdiBuBua3PAx3gBmOmrnoU8610u/waSDRZPxqa1L3FML2bvg/jcZgb1dpwY/IFjWA49PG251EUtXZW24oHfBLCx4TgAH4s6592i9IJkewgBo/MqSpUkWDTc74yQ6g17y5iQmlAAJbSzUACa+HgHE7rPWZJmeewdVaFF6UFEB6J3Pf4bqgQTjQ/Bvh6OGMTWJJJQr+ZR2BFgKDxsxFirHOAM36n0vMwN/7RGdBOnX23uht9F349fY7AVnIAVuxpNc7VvuwPI237/2Txjc81BBm42jYrImoBgDe6sGo18wNsY71Xo8mTcQSE0VAWTgMQkeoLwTVn/N0Bf4PBmSzMSSBCoZDWnUoGsguRrQNvp0gkbDcAE3ii+NuhLlpEigk1ykM73sq2SBuTt+FVWyQNRJ4wf+zPr8UMUsMsgEge0DlEL2PSoLEX+bHnsCBivdW6VnJZ3MkMgleQs1RSMpoUig+pdPG+oirHtgAXk+mZqSKSZPVFErP5lEKQFbVueSGFUOKGwx5Jl1ksqCHXkHY3v+h2usbt0fLlcvGsiIr6F8xFHp10NXv3+v1OKF4y8FeW5zOXBPqLSRje/h47c6mLN2NcYAPeAvE33iPypT+3jG5P41G2r6jg/ke+xjpHV3mkkUxFAhIs6r2YrRDIBZA1DSWFHngnIIZWEiyRMY5oyCDxuL5HsaOx5U4v8A037QVZo1lgeMuwQvalQ5+RN1ZFVZo8bGgLthYWFgBnNZpY11OaHyBJPyAAJJ+QGO4ZQyhlIKsAQRwQdwR8seTwK4KuoZTyrAEfocdgYAH/6FhorpNFmatTbF/jI32ve69z7nHr9GiIogndjuzX6r1b3e9/4ewwQwsAQG6TFrZ6Opm1mmYAtpKXV1ek6fpXsK6y/S40cSAHUE0Akk+kEmtz7nE3A3rvT3mRVjlMRDBtQ1exH4WF0SGANi1FgjABLFZ8c9J86NGV1SRSQmpWYMG3KUu9+kMCNxpvFmwzm8qsilHBKmuCVOxsEFSCDfcHFZRUlT4JUnF2jPuhdAEROpVkmIU/D5jrte+q0U3fqaxtsBuTacl0M7a6Qb+hPi3JJ1Sc7k3S1v3IwZy2XWNQqKFUdgK/yfniF1bKSu0Rik0aXBbcixYvYD17Bl0mh675UYRhGKpENuTthCKMKAqgAAUANgAOBj0sP1x7iH1Dpsc2nzBehgykGiCPp9P4YsCZjlnAqyBZofX2x1gV4g6IuaTQzMuzLqWrpxTVYOlvZhuCNu9gRMx4LyTyeYYfUTZCvIqn3tFYKQe4rfvg8qgCgKA2AHbHWFgCF03piQ3o1b1ybpRelR7KLNYi+JfD8WciKSCjTBXA3XVV18rANd9IvBOdWKsFOliCFYi6NbGu9Hthrp0LogEknmNbEvQGxJIGwA2FC63rAGXTfZ/mxrTTFIGP8ASllXbncaTwe+/wBBsMaV0DItBloonbWyIqlvcj2+Q4HyAwQwsAReoZ5YVBa9zQCgkk0SaA+QJ/LD6kMLFEEfUEHDecyaSrpkUOtg0RfGHgK2GAKv1/wTDmH8xWaFzQYoButksKOwJ1H1c7D8++n+Do0kEkkjSFTqVaCqCOCQNyR9a+WLNiJ1XJedE0dgaq5GobEGmWxqU1RFiwSLwBLwsMZDL+XGkeovoVV1NuTQqz88LAH/2Q=="/>
          <p:cNvSpPr>
            <a:spLocks noChangeAspect="1" noChangeArrowheads="1"/>
          </p:cNvSpPr>
          <p:nvPr/>
        </p:nvSpPr>
        <p:spPr bwMode="auto">
          <a:xfrm>
            <a:off x="155575" y="-1790700"/>
            <a:ext cx="28765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2" name="Picture 4" descr="http://img11.ceskatelevize.cz/program/porady/879031/foto/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556792"/>
            <a:ext cx="5807612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46697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619672" y="764704"/>
            <a:ext cx="625684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800" i="1" dirty="0" smtClean="0"/>
              <a:t>Pět báječných strýčků</a:t>
            </a:r>
            <a:endParaRPr lang="cs-CZ" sz="4800" dirty="0" smtClean="0"/>
          </a:p>
        </p:txBody>
      </p:sp>
      <p:pic>
        <p:nvPicPr>
          <p:cNvPr id="3074" name="Picture 2" descr="http://www.antikvariat-judaica.cz/sites/default/files/imagecache/product_full/2013-06/130612_36150_sken0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595701"/>
            <a:ext cx="3384376" cy="50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7244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</TotalTime>
  <Words>54</Words>
  <Application>Microsoft Office PowerPoint</Application>
  <PresentationFormat>Předvádění na obrazovce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Aerodynamika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 Staňková</dc:creator>
  <cp:lastModifiedBy>Pavla Staňková</cp:lastModifiedBy>
  <cp:revision>2</cp:revision>
  <dcterms:created xsi:type="dcterms:W3CDTF">2013-09-10T11:09:11Z</dcterms:created>
  <dcterms:modified xsi:type="dcterms:W3CDTF">2013-09-10T11:28:44Z</dcterms:modified>
</cp:coreProperties>
</file>